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957474-F95F-EC37-89FF-D1FCC4C73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A7245CA-1EC8-88B4-DA3C-C8E748D6D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nl-N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699171F-8CD6-C45B-508F-31E2929E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F733F3-970B-01D9-F850-91F69F9A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3516D9C-65B8-130C-1A48-7B1B404E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01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7A6EB8-69EC-193C-C916-A41B3C38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A278E0A-74CF-8927-09B5-E8EE0DAFE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nl-N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7F65743-FDF3-E38E-1CEF-5DBA3B9F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7DCE6A6-EB2C-FCAA-9C1F-A67B6682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FEDDEA8-B76D-32C9-D15C-008278C3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970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978F39A-A215-5320-8BA4-382597A7D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9638D6A-9DE9-420C-007F-BEA5B2044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nl-N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D1BF2AC-212A-C8F1-08D8-092DAC96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782DA16-5F5F-5905-DF29-E6C0A51B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7B9D8D4-51C1-118A-FD0C-DCC12F14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673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41DC95-36DA-3D99-51A4-16D573277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8F8D0E-5380-AD8F-C777-5DD6BC4C5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nl-N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A70534F-E464-4467-8569-509CE56E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5E5B01F-40DB-8CC5-3266-4524035B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F61A063-A21A-06F8-A3ED-32503155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7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2EE2FF-8613-DF2A-4EA0-D5F7C4CC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A683F14-FC84-80D3-7CDB-302737276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8A570CC-CD97-9935-64ED-2CC24319C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F047D2-2B4E-39AB-68AF-26C1FDDC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DAE5E0E-5B50-7AA4-F54E-638F58E5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5145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1503DD-85C2-90C1-1176-9483BC9A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8D03FC-0C6D-EB9F-D81F-727486E63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nl-N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758B1FE-50F7-EBE3-5409-1286D48F8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nl-N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EB6AB45-AF09-B31A-1598-C3374AAA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8E98824-A3CF-DDA0-FA23-7DA13FD5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A190D9C-4A8B-E877-1810-B60004F6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975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DC2739-9DF3-D6D7-5D0B-BF3F6293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30EA731-2CCE-7E7D-AD13-F307DD5DB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352DE1E-99E5-ADF0-D6C4-45EAD1BE1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nl-NL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117FF59-FD08-A96B-0075-D66C96A0D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3EED18F-4933-3782-A94A-B8CF658D5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nl-NL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76C4F47-25A0-C32A-E9E5-529253507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CB88BD9-A61F-957E-23A9-D80C54DA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5D5EDC9B-9D8D-2597-AD70-AC3F8BB0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883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9FDE50-ECF6-5044-7792-5D603DB6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EBFB4BB-929D-3F90-95D9-DEE0AA22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B4196F9-8C2A-9E73-503A-2A85E0D2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4F4854-72C6-E21D-BAC7-82FF974F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012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689C233-761C-6E43-0376-7E387040B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91AB776-41CB-2DD3-E368-C51619118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E205F1C-9CAE-8201-CD5A-2C0D1278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83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A24DCD-5B7F-68BC-8704-E5A7C40A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F2429FA-2F6A-7A50-095A-6C423ECAF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nl-N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16A6D27-E1D4-EE54-DFE3-6402FE956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A75A785-9276-D3C4-0AB6-1C8A873E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496D40C-149D-1277-E123-5BC186FE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C5F8D8F-4931-A11A-16F4-990F0255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543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CB8770-A420-FA63-7B49-ABCDA3E2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858FB5A-35A6-B3E9-8F05-E6A211D4F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06BDA16-8503-4E4E-7CF5-F2A9A4BC8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A1A1E96-6C39-9A99-2B4D-14FCDAD3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4FC291D-42BC-70F4-780E-49657875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C9AA2E7-A05D-533F-AA0A-2ABFB48B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111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F8B5C76-967E-BA22-4395-43352DA9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nl-N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D296112-DDFA-47E2-8284-8ACDA0E3B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nl-N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AE0E217-89E8-F486-B7E4-AF2D77739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4E251-FA72-4E0C-AB0B-4E04A4D2AFA8}" type="datetimeFigureOut">
              <a:rPr lang="nl-NL" smtClean="0"/>
              <a:t>19-4-2023</a:t>
            </a:fld>
            <a:endParaRPr lang="nl-N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4175910-4D3C-DB9E-F38F-9EF8E4154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AAD3C85-E396-A35B-44F2-8CF6EA23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DA6B0-82CC-4B80-887B-14C2330E70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97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>
            <a:extLst>
              <a:ext uri="{FF2B5EF4-FFF2-40B4-BE49-F238E27FC236}">
                <a16:creationId xmlns:a16="http://schemas.microsoft.com/office/drawing/2014/main" id="{F84B2FC9-D6D7-F97D-0411-A95C596E7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ykres&#10;&#10;Opis wygenerowany automatycznie">
            <a:extLst>
              <a:ext uri="{FF2B5EF4-FFF2-40B4-BE49-F238E27FC236}">
                <a16:creationId xmlns:a16="http://schemas.microsoft.com/office/drawing/2014/main" id="{3F65DED1-5F6B-9FFA-658D-C4FD194B1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" y="0"/>
            <a:ext cx="1218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9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ykres&#10;&#10;Opis wygenerowany automatycznie">
            <a:extLst>
              <a:ext uri="{FF2B5EF4-FFF2-40B4-BE49-F238E27FC236}">
                <a16:creationId xmlns:a16="http://schemas.microsoft.com/office/drawing/2014/main" id="{FE9DF867-3780-46C2-BB0F-369FB6CF7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ykres&#10;&#10;Opis wygenerowany automatycznie">
            <a:extLst>
              <a:ext uri="{FF2B5EF4-FFF2-40B4-BE49-F238E27FC236}">
                <a16:creationId xmlns:a16="http://schemas.microsoft.com/office/drawing/2014/main" id="{05C44A21-B4A5-EF87-EFAA-72CF3454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8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wykres&#10;&#10;Opis wygenerowany automatycznie">
            <a:extLst>
              <a:ext uri="{FF2B5EF4-FFF2-40B4-BE49-F238E27FC236}">
                <a16:creationId xmlns:a16="http://schemas.microsoft.com/office/drawing/2014/main" id="{92209964-C1CC-EA0E-163E-E426662FF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8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455FF524-207C-D8F0-6AC6-850AE0757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" y="0"/>
            <a:ext cx="12100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2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05DF649-AA09-8DFC-E2A5-B0DDB984F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2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ykres&#10;&#10;Opis wygenerowany automatycznie">
            <a:extLst>
              <a:ext uri="{FF2B5EF4-FFF2-40B4-BE49-F238E27FC236}">
                <a16:creationId xmlns:a16="http://schemas.microsoft.com/office/drawing/2014/main" id="{0CFC5B18-3DC6-FD95-AE86-CC0A89F9F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2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ykres&#10;&#10;Opis wygenerowany automatycznie">
            <a:extLst>
              <a:ext uri="{FF2B5EF4-FFF2-40B4-BE49-F238E27FC236}">
                <a16:creationId xmlns:a16="http://schemas.microsoft.com/office/drawing/2014/main" id="{ADC03166-59FC-7DD1-E68F-04E903AE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wykres&#10;&#10;Opis wygenerowany automatycznie">
            <a:extLst>
              <a:ext uri="{FF2B5EF4-FFF2-40B4-BE49-F238E27FC236}">
                <a16:creationId xmlns:a16="http://schemas.microsoft.com/office/drawing/2014/main" id="{DC31F579-A7F6-77CA-6738-07AC27E5D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0" y="0"/>
            <a:ext cx="11924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2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8CC6EE94-0E80-A3F6-56C0-4046130E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3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ykres&#10;&#10;Opis wygenerowany automatycznie">
            <a:extLst>
              <a:ext uri="{FF2B5EF4-FFF2-40B4-BE49-F238E27FC236}">
                <a16:creationId xmlns:a16="http://schemas.microsoft.com/office/drawing/2014/main" id="{7AA00AC7-9458-E6C7-25CB-B3E5064F8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3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wykres&#10;&#10;Opis wygenerowany automatycznie">
            <a:extLst>
              <a:ext uri="{FF2B5EF4-FFF2-40B4-BE49-F238E27FC236}">
                <a16:creationId xmlns:a16="http://schemas.microsoft.com/office/drawing/2014/main" id="{D7FB141A-D69B-5482-6B0E-A007C77EF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222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Panoramiczny</PresentationFormat>
  <Paragraphs>0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Kucharzak</dc:creator>
  <cp:lastModifiedBy>Piotr Kucharzak</cp:lastModifiedBy>
  <cp:revision>1</cp:revision>
  <dcterms:created xsi:type="dcterms:W3CDTF">2023-04-19T05:42:25Z</dcterms:created>
  <dcterms:modified xsi:type="dcterms:W3CDTF">2023-04-19T07:46:29Z</dcterms:modified>
</cp:coreProperties>
</file>